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84" r:id="rId7"/>
    <p:sldId id="262" r:id="rId8"/>
    <p:sldId id="263" r:id="rId9"/>
    <p:sldId id="285" r:id="rId10"/>
    <p:sldId id="265" r:id="rId11"/>
    <p:sldId id="266" r:id="rId12"/>
    <p:sldId id="267" r:id="rId13"/>
    <p:sldId id="268" r:id="rId14"/>
    <p:sldId id="269" r:id="rId15"/>
    <p:sldId id="277" r:id="rId16"/>
    <p:sldId id="278" r:id="rId17"/>
    <p:sldId id="279" r:id="rId18"/>
    <p:sldId id="280" r:id="rId19"/>
    <p:sldId id="270" r:id="rId20"/>
    <p:sldId id="271" r:id="rId21"/>
    <p:sldId id="272" r:id="rId22"/>
    <p:sldId id="273" r:id="rId23"/>
    <p:sldId id="274" r:id="rId24"/>
    <p:sldId id="275" r:id="rId25"/>
    <p:sldId id="276" r:id="rId26"/>
    <p:sldId id="281" r:id="rId27"/>
    <p:sldId id="282" r:id="rId28"/>
    <p:sldId id="28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78FEB8-CD24-4B00-8D2B-3E4E9F02488B}"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78FEB8-CD24-4B00-8D2B-3E4E9F02488B}"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78FEB8-CD24-4B00-8D2B-3E4E9F02488B}"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78FEB8-CD24-4B00-8D2B-3E4E9F02488B}"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78FEB8-CD24-4B00-8D2B-3E4E9F02488B}"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78FEB8-CD24-4B00-8D2B-3E4E9F02488B}"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78FEB8-CD24-4B00-8D2B-3E4E9F02488B}" type="datetimeFigureOut">
              <a:rPr lang="en-US" smtClean="0"/>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78FEB8-CD24-4B00-8D2B-3E4E9F02488B}" type="datetimeFigureOut">
              <a:rPr lang="en-US" smtClean="0"/>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8FEB8-CD24-4B00-8D2B-3E4E9F02488B}" type="datetimeFigureOut">
              <a:rPr lang="en-US" smtClean="0"/>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78FEB8-CD24-4B00-8D2B-3E4E9F02488B}"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78FEB8-CD24-4B00-8D2B-3E4E9F02488B}"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5DBA8-2E32-476C-8CC5-4B77E65EFD5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8FEB8-CD24-4B00-8D2B-3E4E9F02488B}" type="datetimeFigureOut">
              <a:rPr lang="en-US" smtClean="0"/>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5DBA8-2E32-476C-8CC5-4B77E65EFD5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DOCUMENTATION</a:t>
            </a:r>
            <a:endParaRPr lang="en-US" b="1" dirty="0"/>
          </a:p>
        </p:txBody>
      </p:sp>
      <p:sp>
        <p:nvSpPr>
          <p:cNvPr id="3" name="Rectangle 2"/>
          <p:cNvSpPr/>
          <p:nvPr/>
        </p:nvSpPr>
        <p:spPr>
          <a:xfrm>
            <a:off x="571472" y="1714487"/>
            <a:ext cx="8072494" cy="4247317"/>
          </a:xfrm>
          <a:prstGeom prst="rect">
            <a:avLst/>
          </a:prstGeom>
        </p:spPr>
        <p:txBody>
          <a:bodyPr wrap="square">
            <a:spAutoFit/>
          </a:bodyPr>
          <a:lstStyle/>
          <a:p>
            <a:r>
              <a:rPr lang="en-US" b="1" dirty="0" smtClean="0"/>
              <a:t>Cricket Registration Website Documentation</a:t>
            </a:r>
          </a:p>
          <a:p>
            <a:r>
              <a:rPr lang="en-US" b="1" dirty="0" smtClean="0"/>
              <a:t>Introduction</a:t>
            </a:r>
          </a:p>
          <a:p>
            <a:r>
              <a:rPr lang="en-US" dirty="0" smtClean="0"/>
              <a:t>The cricket registration website is an online platform designed to facilitate the registration process for cricket players, teams, and leagues. It aims to streamline the process of organizing cricket events and managing participant information efficiently.</a:t>
            </a:r>
          </a:p>
          <a:p>
            <a:r>
              <a:rPr lang="en-US" b="1" dirty="0" smtClean="0"/>
              <a:t>Features</a:t>
            </a:r>
          </a:p>
          <a:p>
            <a:r>
              <a:rPr lang="en-US" b="1" dirty="0" smtClean="0"/>
              <a:t>User Registration</a:t>
            </a:r>
            <a:r>
              <a:rPr lang="en-US" dirty="0" smtClean="0"/>
              <a:t>:</a:t>
            </a:r>
          </a:p>
          <a:p>
            <a:pPr lvl="1"/>
            <a:r>
              <a:rPr lang="en-US" dirty="0" smtClean="0"/>
              <a:t>Players, team managers, and league organizers can register accounts on the platform.</a:t>
            </a:r>
          </a:p>
          <a:p>
            <a:pPr lvl="1"/>
            <a:r>
              <a:rPr lang="en-US" dirty="0" smtClean="0"/>
              <a:t>Registration requires basic personal information and contact details.</a:t>
            </a:r>
          </a:p>
          <a:p>
            <a:r>
              <a:rPr lang="en-US" b="1" dirty="0" smtClean="0"/>
              <a:t>Player Registration</a:t>
            </a:r>
            <a:r>
              <a:rPr lang="en-US" dirty="0" smtClean="0"/>
              <a:t>:</a:t>
            </a:r>
          </a:p>
          <a:p>
            <a:pPr lvl="1"/>
            <a:r>
              <a:rPr lang="en-US" dirty="0" smtClean="0"/>
              <a:t>Players can register individually or as part of a team.</a:t>
            </a:r>
          </a:p>
          <a:p>
            <a:pPr lvl="1"/>
            <a:r>
              <a:rPr lang="en-US" dirty="0" smtClean="0"/>
              <a:t>Required information includes player details, such as name, age, contact information, playing position, and skill level.</a:t>
            </a:r>
          </a:p>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dirty="0" smtClean="0"/>
              <a:t>OUTPUT</a:t>
            </a:r>
            <a:endParaRPr lang="en-US" dirty="0"/>
          </a:p>
        </p:txBody>
      </p:sp>
      <p:pic>
        <p:nvPicPr>
          <p:cNvPr id="4" name="Content Placeholder 3" descr="Screenshot (3).png"/>
          <p:cNvPicPr>
            <a:picLocks noGrp="1" noChangeAspect="1"/>
          </p:cNvPicPr>
          <p:nvPr>
            <p:ph idx="1"/>
          </p:nvPr>
        </p:nvPicPr>
        <p:blipFill>
          <a:blip r:embed="rId2"/>
          <a:stretch>
            <a:fillRect/>
          </a:stretch>
        </p:blipFill>
        <p:spPr>
          <a:xfrm>
            <a:off x="285720" y="1500174"/>
            <a:ext cx="8643998" cy="5072097"/>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pic>
        <p:nvPicPr>
          <p:cNvPr id="4" name="Content Placeholder 3" descr="Screenshot (14).png"/>
          <p:cNvPicPr>
            <a:picLocks noGrp="1" noChangeAspect="1"/>
          </p:cNvPicPr>
          <p:nvPr>
            <p:ph idx="1"/>
          </p:nvPr>
        </p:nvPicPr>
        <p:blipFill>
          <a:blip r:embed="rId2"/>
          <a:stretch>
            <a:fillRect/>
          </a:stretch>
        </p:blipFill>
        <p:spPr>
          <a:xfrm>
            <a:off x="142844" y="1357298"/>
            <a:ext cx="8858312" cy="5286412"/>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5).png"/>
          <p:cNvPicPr>
            <a:picLocks noChangeAspect="1"/>
          </p:cNvPicPr>
          <p:nvPr/>
        </p:nvPicPr>
        <p:blipFill>
          <a:blip r:embed="rId2"/>
          <a:stretch>
            <a:fillRect/>
          </a:stretch>
        </p:blipFill>
        <p:spPr>
          <a:xfrm>
            <a:off x="214282" y="214290"/>
            <a:ext cx="8715436" cy="635798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6).png"/>
          <p:cNvPicPr>
            <a:picLocks noChangeAspect="1"/>
          </p:cNvPicPr>
          <p:nvPr/>
        </p:nvPicPr>
        <p:blipFill>
          <a:blip r:embed="rId2"/>
          <a:stretch>
            <a:fillRect/>
          </a:stretch>
        </p:blipFill>
        <p:spPr>
          <a:xfrm>
            <a:off x="357158" y="1357298"/>
            <a:ext cx="8358246" cy="39290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US" dirty="0"/>
              <a:t>O</a:t>
            </a:r>
            <a:r>
              <a:rPr lang="en-US" dirty="0" smtClean="0"/>
              <a:t>UTPUT</a:t>
            </a:r>
            <a:endParaRPr lang="en-US" dirty="0"/>
          </a:p>
        </p:txBody>
      </p:sp>
      <p:pic>
        <p:nvPicPr>
          <p:cNvPr id="4" name="Content Placeholder 3" descr="Screenshot (4).png"/>
          <p:cNvPicPr>
            <a:picLocks noGrp="1" noChangeAspect="1"/>
          </p:cNvPicPr>
          <p:nvPr>
            <p:ph idx="1"/>
          </p:nvPr>
        </p:nvPicPr>
        <p:blipFill>
          <a:blip r:embed="rId2"/>
          <a:stretch>
            <a:fillRect/>
          </a:stretch>
        </p:blipFill>
        <p:spPr>
          <a:xfrm>
            <a:off x="214282" y="1357298"/>
            <a:ext cx="8715436" cy="5072098"/>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n-US" dirty="0" smtClean="0"/>
              <a:t>CODE</a:t>
            </a:r>
            <a:endParaRPr lang="en-US" dirty="0"/>
          </a:p>
        </p:txBody>
      </p:sp>
      <p:pic>
        <p:nvPicPr>
          <p:cNvPr id="4" name="Content Placeholder 3" descr="Screenshot (21).png"/>
          <p:cNvPicPr>
            <a:picLocks noGrp="1" noChangeAspect="1"/>
          </p:cNvPicPr>
          <p:nvPr>
            <p:ph idx="1"/>
          </p:nvPr>
        </p:nvPicPr>
        <p:blipFill>
          <a:blip r:embed="rId2"/>
          <a:stretch>
            <a:fillRect/>
          </a:stretch>
        </p:blipFill>
        <p:spPr>
          <a:xfrm>
            <a:off x="214282" y="1285860"/>
            <a:ext cx="8715436" cy="535785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2).png"/>
          <p:cNvPicPr>
            <a:picLocks noChangeAspect="1"/>
          </p:cNvPicPr>
          <p:nvPr/>
        </p:nvPicPr>
        <p:blipFill>
          <a:blip r:embed="rId2"/>
          <a:stretch>
            <a:fillRect/>
          </a:stretch>
        </p:blipFill>
        <p:spPr>
          <a:xfrm>
            <a:off x="214282" y="357166"/>
            <a:ext cx="8786874" cy="621510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3).png"/>
          <p:cNvPicPr>
            <a:picLocks noChangeAspect="1"/>
          </p:cNvPicPr>
          <p:nvPr/>
        </p:nvPicPr>
        <p:blipFill>
          <a:blip r:embed="rId2"/>
          <a:stretch>
            <a:fillRect/>
          </a:stretch>
        </p:blipFill>
        <p:spPr>
          <a:xfrm>
            <a:off x="285720" y="1500174"/>
            <a:ext cx="8572560" cy="342902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n-US" dirty="0" smtClean="0"/>
              <a:t>OUTPUT</a:t>
            </a:r>
            <a:endParaRPr lang="en-US" dirty="0"/>
          </a:p>
        </p:txBody>
      </p:sp>
      <p:pic>
        <p:nvPicPr>
          <p:cNvPr id="4" name="Content Placeholder 3" descr="Screenshot (5).png"/>
          <p:cNvPicPr>
            <a:picLocks noGrp="1" noChangeAspect="1"/>
          </p:cNvPicPr>
          <p:nvPr>
            <p:ph idx="1"/>
          </p:nvPr>
        </p:nvPicPr>
        <p:blipFill>
          <a:blip r:embed="rId2"/>
          <a:stretch>
            <a:fillRect/>
          </a:stretch>
        </p:blipFill>
        <p:spPr>
          <a:xfrm>
            <a:off x="357158" y="1428736"/>
            <a:ext cx="8572560" cy="4857784"/>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dirty="0" smtClean="0"/>
              <a:t>CODE</a:t>
            </a:r>
            <a:endParaRPr lang="en-US" dirty="0"/>
          </a:p>
        </p:txBody>
      </p:sp>
      <p:pic>
        <p:nvPicPr>
          <p:cNvPr id="4" name="Content Placeholder 3" descr="Screenshot (17).png"/>
          <p:cNvPicPr>
            <a:picLocks noGrp="1" noChangeAspect="1"/>
          </p:cNvPicPr>
          <p:nvPr>
            <p:ph idx="1"/>
          </p:nvPr>
        </p:nvPicPr>
        <p:blipFill>
          <a:blip r:embed="rId2"/>
          <a:stretch>
            <a:fillRect/>
          </a:stretch>
        </p:blipFill>
        <p:spPr>
          <a:xfrm>
            <a:off x="285720" y="1214422"/>
            <a:ext cx="8572560" cy="5500726"/>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24" y="269346"/>
            <a:ext cx="7858180" cy="6463308"/>
          </a:xfrm>
          <a:prstGeom prst="rect">
            <a:avLst/>
          </a:prstGeom>
        </p:spPr>
        <p:txBody>
          <a:bodyPr wrap="square">
            <a:spAutoFit/>
          </a:bodyPr>
          <a:lstStyle/>
          <a:p>
            <a:endParaRPr lang="en-US" dirty="0" smtClean="0"/>
          </a:p>
          <a:p>
            <a:r>
              <a:rPr lang="en-US" b="1" dirty="0" smtClean="0"/>
              <a:t>Team Registration</a:t>
            </a:r>
            <a:r>
              <a:rPr lang="en-US" dirty="0" smtClean="0"/>
              <a:t>:</a:t>
            </a:r>
          </a:p>
          <a:p>
            <a:pPr lvl="1"/>
            <a:r>
              <a:rPr lang="en-US" dirty="0" smtClean="0"/>
              <a:t>Team managers can create and register teams for participation in leagues and tournaments.</a:t>
            </a:r>
          </a:p>
          <a:p>
            <a:pPr lvl="1"/>
            <a:r>
              <a:rPr lang="en-US" dirty="0" smtClean="0"/>
              <a:t>Information includes team name, captain details, team logo, and player roster.</a:t>
            </a:r>
          </a:p>
          <a:p>
            <a:r>
              <a:rPr lang="en-US" b="1" dirty="0" smtClean="0"/>
              <a:t>League Registration</a:t>
            </a:r>
            <a:r>
              <a:rPr lang="en-US" dirty="0" smtClean="0"/>
              <a:t>:</a:t>
            </a:r>
          </a:p>
          <a:p>
            <a:pPr lvl="1"/>
            <a:r>
              <a:rPr lang="en-US" dirty="0" smtClean="0"/>
              <a:t>League organizers can create and manage cricket leagues or tournaments.</a:t>
            </a:r>
          </a:p>
          <a:p>
            <a:pPr lvl="1"/>
            <a:r>
              <a:rPr lang="en-US" dirty="0" smtClean="0"/>
              <a:t>Registration involves specifying league details, such as format, schedule, rules, and registration fees.</a:t>
            </a:r>
          </a:p>
          <a:p>
            <a:r>
              <a:rPr lang="en-US" b="1" dirty="0" smtClean="0"/>
              <a:t>Payment Integration</a:t>
            </a:r>
            <a:r>
              <a:rPr lang="en-US" dirty="0" smtClean="0"/>
              <a:t>:</a:t>
            </a:r>
          </a:p>
          <a:p>
            <a:pPr lvl="1"/>
            <a:r>
              <a:rPr lang="en-US" dirty="0" smtClean="0"/>
              <a:t>Secure payment gateway integration for processing registration fees.</a:t>
            </a:r>
          </a:p>
          <a:p>
            <a:pPr lvl="1"/>
            <a:r>
              <a:rPr lang="en-US" dirty="0" smtClean="0"/>
              <a:t>Supports multiple payment methods, including credit/debit cards, PayPal, etc.</a:t>
            </a:r>
          </a:p>
          <a:p>
            <a:r>
              <a:rPr lang="en-US" b="1" dirty="0" smtClean="0"/>
              <a:t>Event Management</a:t>
            </a:r>
            <a:r>
              <a:rPr lang="en-US" dirty="0" smtClean="0"/>
              <a:t>:</a:t>
            </a:r>
          </a:p>
          <a:p>
            <a:pPr lvl="1"/>
            <a:r>
              <a:rPr lang="en-US" dirty="0" smtClean="0"/>
              <a:t>Schedule creation and management for matches, tournaments, and league fixtures.</a:t>
            </a:r>
          </a:p>
          <a:p>
            <a:pPr lvl="1"/>
            <a:r>
              <a:rPr lang="en-US" dirty="0" smtClean="0"/>
              <a:t>Automated notifications for participants about match schedules, venue changes, etc.</a:t>
            </a:r>
          </a:p>
          <a:p>
            <a:r>
              <a:rPr lang="en-US" b="1" dirty="0" smtClean="0"/>
              <a:t>User Dashboard</a:t>
            </a:r>
            <a:r>
              <a:rPr lang="en-US" dirty="0" smtClean="0"/>
              <a:t>:</a:t>
            </a:r>
          </a:p>
          <a:p>
            <a:pPr lvl="1"/>
            <a:r>
              <a:rPr lang="en-US" dirty="0" smtClean="0"/>
              <a:t>Personalized dashboards for players, team managers, and league organizers.</a:t>
            </a:r>
          </a:p>
          <a:p>
            <a:pPr lvl="1"/>
            <a:r>
              <a:rPr lang="en-US" dirty="0" smtClean="0"/>
              <a:t>Access to registration status, upcoming matches, payment history, etc.</a:t>
            </a:r>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dirty="0" smtClean="0"/>
              <a:t>OUTPUT</a:t>
            </a:r>
            <a:endParaRPr lang="en-US" dirty="0"/>
          </a:p>
        </p:txBody>
      </p:sp>
      <p:pic>
        <p:nvPicPr>
          <p:cNvPr id="4" name="Content Placeholder 3" descr="Screenshot (6).png"/>
          <p:cNvPicPr>
            <a:picLocks noGrp="1" noChangeAspect="1"/>
          </p:cNvPicPr>
          <p:nvPr>
            <p:ph idx="1"/>
          </p:nvPr>
        </p:nvPicPr>
        <p:blipFill>
          <a:blip r:embed="rId2"/>
          <a:stretch>
            <a:fillRect/>
          </a:stretch>
        </p:blipFill>
        <p:spPr>
          <a:xfrm>
            <a:off x="214282" y="1500174"/>
            <a:ext cx="8715436" cy="464347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US" dirty="0" smtClean="0"/>
              <a:t>CODE</a:t>
            </a:r>
            <a:endParaRPr lang="en-US" dirty="0"/>
          </a:p>
        </p:txBody>
      </p:sp>
      <p:pic>
        <p:nvPicPr>
          <p:cNvPr id="4" name="Content Placeholder 3" descr="Screenshot (18).png"/>
          <p:cNvPicPr>
            <a:picLocks noGrp="1" noChangeAspect="1"/>
          </p:cNvPicPr>
          <p:nvPr>
            <p:ph idx="1"/>
          </p:nvPr>
        </p:nvPicPr>
        <p:blipFill>
          <a:blip r:embed="rId2"/>
          <a:stretch>
            <a:fillRect/>
          </a:stretch>
        </p:blipFill>
        <p:spPr>
          <a:xfrm>
            <a:off x="357158" y="1214422"/>
            <a:ext cx="8572560" cy="5286412"/>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19).png"/>
          <p:cNvPicPr>
            <a:picLocks noChangeAspect="1"/>
          </p:cNvPicPr>
          <p:nvPr/>
        </p:nvPicPr>
        <p:blipFill>
          <a:blip r:embed="rId2"/>
          <a:stretch>
            <a:fillRect/>
          </a:stretch>
        </p:blipFill>
        <p:spPr>
          <a:xfrm>
            <a:off x="214282" y="285728"/>
            <a:ext cx="8643998" cy="628652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US" dirty="0" smtClean="0"/>
              <a:t>OUTPUT</a:t>
            </a:r>
            <a:endParaRPr lang="en-US" dirty="0"/>
          </a:p>
        </p:txBody>
      </p:sp>
      <p:pic>
        <p:nvPicPr>
          <p:cNvPr id="4" name="Content Placeholder 3" descr="Screenshot (7).png"/>
          <p:cNvPicPr>
            <a:picLocks noGrp="1" noChangeAspect="1"/>
          </p:cNvPicPr>
          <p:nvPr>
            <p:ph idx="1"/>
          </p:nvPr>
        </p:nvPicPr>
        <p:blipFill>
          <a:blip r:embed="rId2"/>
          <a:stretch>
            <a:fillRect/>
          </a:stretch>
        </p:blipFill>
        <p:spPr>
          <a:xfrm>
            <a:off x="285720" y="1428736"/>
            <a:ext cx="8643998" cy="5072098"/>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n-US" dirty="0" smtClean="0"/>
              <a:t>CODE</a:t>
            </a:r>
            <a:endParaRPr lang="en-US" dirty="0"/>
          </a:p>
        </p:txBody>
      </p:sp>
      <p:pic>
        <p:nvPicPr>
          <p:cNvPr id="4" name="Content Placeholder 3" descr="Screenshot (20).png"/>
          <p:cNvPicPr>
            <a:picLocks noGrp="1" noChangeAspect="1"/>
          </p:cNvPicPr>
          <p:nvPr>
            <p:ph idx="1"/>
          </p:nvPr>
        </p:nvPicPr>
        <p:blipFill>
          <a:blip r:embed="rId2"/>
          <a:stretch>
            <a:fillRect/>
          </a:stretch>
        </p:blipFill>
        <p:spPr>
          <a:xfrm>
            <a:off x="285720" y="1285860"/>
            <a:ext cx="8643998" cy="5286412"/>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a:bodyPr>
          <a:lstStyle/>
          <a:p>
            <a:r>
              <a:rPr lang="en-US" dirty="0" smtClean="0"/>
              <a:t>OUTPUT</a:t>
            </a:r>
            <a:endParaRPr lang="en-US" dirty="0"/>
          </a:p>
        </p:txBody>
      </p:sp>
      <p:pic>
        <p:nvPicPr>
          <p:cNvPr id="4" name="Content Placeholder 3" descr="Screenshot (8).png"/>
          <p:cNvPicPr>
            <a:picLocks noGrp="1" noChangeAspect="1"/>
          </p:cNvPicPr>
          <p:nvPr>
            <p:ph idx="1"/>
          </p:nvPr>
        </p:nvPicPr>
        <p:blipFill>
          <a:blip r:embed="rId2"/>
          <a:stretch>
            <a:fillRect/>
          </a:stretch>
        </p:blipFill>
        <p:spPr>
          <a:xfrm>
            <a:off x="214282" y="1500174"/>
            <a:ext cx="8643998" cy="4786346"/>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US" dirty="0" smtClean="0"/>
              <a:t>CODE</a:t>
            </a:r>
            <a:endParaRPr lang="en-US" dirty="0"/>
          </a:p>
        </p:txBody>
      </p:sp>
      <p:pic>
        <p:nvPicPr>
          <p:cNvPr id="4" name="Content Placeholder 3" descr="Screenshot (24).png"/>
          <p:cNvPicPr>
            <a:picLocks noGrp="1" noChangeAspect="1"/>
          </p:cNvPicPr>
          <p:nvPr>
            <p:ph idx="1"/>
          </p:nvPr>
        </p:nvPicPr>
        <p:blipFill>
          <a:blip r:embed="rId2"/>
          <a:stretch>
            <a:fillRect/>
          </a:stretch>
        </p:blipFill>
        <p:spPr>
          <a:xfrm>
            <a:off x="285720" y="1357298"/>
            <a:ext cx="8572560" cy="5214974"/>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US" dirty="0" smtClean="0"/>
              <a:t>OUTPUT</a:t>
            </a:r>
            <a:endParaRPr lang="en-US" dirty="0"/>
          </a:p>
        </p:txBody>
      </p:sp>
      <p:pic>
        <p:nvPicPr>
          <p:cNvPr id="4" name="Content Placeholder 3" descr="Screenshot (9).png"/>
          <p:cNvPicPr>
            <a:picLocks noGrp="1" noChangeAspect="1"/>
          </p:cNvPicPr>
          <p:nvPr>
            <p:ph idx="1"/>
          </p:nvPr>
        </p:nvPicPr>
        <p:blipFill>
          <a:blip r:embed="rId2"/>
          <a:stretch>
            <a:fillRect/>
          </a:stretch>
        </p:blipFill>
        <p:spPr>
          <a:xfrm>
            <a:off x="457200" y="1875064"/>
            <a:ext cx="8229600" cy="3976234"/>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348" y="714357"/>
            <a:ext cx="7858180" cy="1754326"/>
          </a:xfrm>
          <a:prstGeom prst="rect">
            <a:avLst/>
          </a:prstGeom>
        </p:spPr>
        <p:txBody>
          <a:bodyPr wrap="square">
            <a:spAutoFit/>
          </a:bodyPr>
          <a:lstStyle/>
          <a:p>
            <a:r>
              <a:rPr lang="en-US" b="1" dirty="0" smtClean="0"/>
              <a:t>Conclusion</a:t>
            </a:r>
          </a:p>
          <a:p>
            <a:r>
              <a:rPr lang="en-US" dirty="0" smtClean="0"/>
              <a:t>The cricket registration website simplifies the process of organizing cricket events by providing an intuitive platform for players, teams, and league organizers. With its comprehensive features and robust architecture, it ensures a seamless registration experience and efficient management of cricket tournaments and leagues.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86" y="214290"/>
            <a:ext cx="7786742" cy="1477328"/>
          </a:xfrm>
          <a:prstGeom prst="rect">
            <a:avLst/>
          </a:prstGeom>
        </p:spPr>
        <p:txBody>
          <a:bodyPr wrap="square">
            <a:spAutoFit/>
          </a:bodyPr>
          <a:lstStyle/>
          <a:p>
            <a:endParaRPr lang="en-US" dirty="0" smtClean="0"/>
          </a:p>
          <a:p>
            <a:r>
              <a:rPr lang="en-US" b="1" dirty="0" smtClean="0"/>
              <a:t>Admin Panel</a:t>
            </a:r>
            <a:r>
              <a:rPr lang="en-US" dirty="0" smtClean="0"/>
              <a:t>:</a:t>
            </a:r>
          </a:p>
          <a:p>
            <a:pPr lvl="1"/>
            <a:r>
              <a:rPr lang="en-US" dirty="0" smtClean="0"/>
              <a:t>Comprehensive admin panel for managing users, teams, leagues, and events.</a:t>
            </a:r>
          </a:p>
          <a:p>
            <a:pPr lvl="1"/>
            <a:r>
              <a:rPr lang="en-US" dirty="0" smtClean="0"/>
              <a:t>Tools for reviewing registrations, handling disputes, and generating reports.</a:t>
            </a:r>
            <a:endParaRPr lang="en-US" dirty="0"/>
          </a:p>
        </p:txBody>
      </p:sp>
      <p:sp>
        <p:nvSpPr>
          <p:cNvPr id="3" name="Rectangle 2"/>
          <p:cNvSpPr/>
          <p:nvPr/>
        </p:nvSpPr>
        <p:spPr>
          <a:xfrm>
            <a:off x="642910" y="2143116"/>
            <a:ext cx="7929618" cy="4801314"/>
          </a:xfrm>
          <a:prstGeom prst="rect">
            <a:avLst/>
          </a:prstGeom>
        </p:spPr>
        <p:txBody>
          <a:bodyPr wrap="square">
            <a:spAutoFit/>
          </a:bodyPr>
          <a:lstStyle/>
          <a:p>
            <a:r>
              <a:rPr lang="en-US" b="1" dirty="0" smtClean="0"/>
              <a:t>Technology Stack</a:t>
            </a:r>
          </a:p>
          <a:p>
            <a:r>
              <a:rPr lang="en-US" b="1" dirty="0" smtClean="0"/>
              <a:t>Frontend</a:t>
            </a:r>
            <a:r>
              <a:rPr lang="en-US" dirty="0" smtClean="0"/>
              <a:t>: HTML5, CSS3, JavaScript (React.js)</a:t>
            </a:r>
          </a:p>
          <a:p>
            <a:r>
              <a:rPr lang="en-US" b="1" dirty="0" smtClean="0"/>
              <a:t>Backend</a:t>
            </a:r>
            <a:r>
              <a:rPr lang="en-US" dirty="0" smtClean="0"/>
              <a:t>: Node.js, Express.js</a:t>
            </a:r>
          </a:p>
          <a:p>
            <a:r>
              <a:rPr lang="en-US" b="1" dirty="0" smtClean="0"/>
              <a:t>Database</a:t>
            </a:r>
            <a:r>
              <a:rPr lang="en-US" dirty="0" smtClean="0"/>
              <a:t>: </a:t>
            </a:r>
            <a:r>
              <a:rPr lang="en-US" dirty="0" err="1" smtClean="0"/>
              <a:t>MongoDB</a:t>
            </a:r>
            <a:endParaRPr lang="en-US" dirty="0" smtClean="0"/>
          </a:p>
          <a:p>
            <a:r>
              <a:rPr lang="en-US" b="1" dirty="0" smtClean="0"/>
              <a:t>Authentication</a:t>
            </a:r>
            <a:r>
              <a:rPr lang="en-US" dirty="0" smtClean="0"/>
              <a:t>: JWT (JSON Web Tokens)</a:t>
            </a:r>
          </a:p>
          <a:p>
            <a:r>
              <a:rPr lang="en-US" b="1" dirty="0" smtClean="0"/>
              <a:t>Payment Gateway</a:t>
            </a:r>
            <a:r>
              <a:rPr lang="en-US" dirty="0" smtClean="0"/>
              <a:t>: Stripe</a:t>
            </a:r>
          </a:p>
          <a:p>
            <a:r>
              <a:rPr lang="en-US" b="1" dirty="0" smtClean="0"/>
              <a:t>System Architecture</a:t>
            </a:r>
          </a:p>
          <a:p>
            <a:r>
              <a:rPr lang="en-US" b="1" dirty="0" smtClean="0"/>
              <a:t>Client-Server Model</a:t>
            </a:r>
            <a:r>
              <a:rPr lang="en-US" dirty="0" smtClean="0"/>
              <a:t>: Frontend communicates with the backend server through </a:t>
            </a:r>
            <a:r>
              <a:rPr lang="en-US" dirty="0" err="1" smtClean="0"/>
              <a:t>RESTful</a:t>
            </a:r>
            <a:r>
              <a:rPr lang="en-US" dirty="0" smtClean="0"/>
              <a:t> APIs.</a:t>
            </a:r>
          </a:p>
          <a:p>
            <a:r>
              <a:rPr lang="en-US" b="1" dirty="0" smtClean="0"/>
              <a:t>Database Management</a:t>
            </a:r>
            <a:r>
              <a:rPr lang="en-US" dirty="0" smtClean="0"/>
              <a:t>: </a:t>
            </a:r>
            <a:r>
              <a:rPr lang="en-US" dirty="0" err="1" smtClean="0"/>
              <a:t>MongoDB</a:t>
            </a:r>
            <a:r>
              <a:rPr lang="en-US" dirty="0" smtClean="0"/>
              <a:t> for storing user data, team information, league details, etc.</a:t>
            </a:r>
          </a:p>
          <a:p>
            <a:r>
              <a:rPr lang="en-US" b="1" dirty="0" smtClean="0"/>
              <a:t>Scalability</a:t>
            </a:r>
            <a:r>
              <a:rPr lang="en-US" dirty="0" smtClean="0"/>
              <a:t>: Cloud-based infrastructure for scalability and reliability.</a:t>
            </a:r>
          </a:p>
          <a:p>
            <a:r>
              <a:rPr lang="en-US" b="1" dirty="0" smtClean="0"/>
              <a:t>Security Measures</a:t>
            </a:r>
          </a:p>
          <a:p>
            <a:r>
              <a:rPr lang="en-US" b="1" dirty="0" smtClean="0"/>
              <a:t>SSL Encryption</a:t>
            </a:r>
            <a:r>
              <a:rPr lang="en-US" dirty="0" smtClean="0"/>
              <a:t>: Secure data transmission over HTTPS protocol.</a:t>
            </a:r>
          </a:p>
          <a:p>
            <a:r>
              <a:rPr lang="en-US" b="1" dirty="0" smtClean="0"/>
              <a:t>Data Encryption</a:t>
            </a:r>
            <a:r>
              <a:rPr lang="en-US" dirty="0" smtClean="0"/>
              <a:t>: Sensitive user information encrypted at rest and in transit.</a:t>
            </a:r>
          </a:p>
          <a:p>
            <a:r>
              <a:rPr lang="en-US" b="1" dirty="0" smtClean="0"/>
              <a:t>Authentication &amp; Authorization</a:t>
            </a:r>
            <a:r>
              <a:rPr lang="en-US" dirty="0" smtClean="0"/>
              <a:t>: JWT-based authentication for secure user access.</a:t>
            </a:r>
          </a:p>
          <a:p>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571479"/>
            <a:ext cx="7715304" cy="2308324"/>
          </a:xfrm>
          <a:prstGeom prst="rect">
            <a:avLst/>
          </a:prstGeom>
        </p:spPr>
        <p:txBody>
          <a:bodyPr wrap="square">
            <a:spAutoFit/>
          </a:bodyPr>
          <a:lstStyle/>
          <a:p>
            <a:endParaRPr lang="en-US" dirty="0" smtClean="0"/>
          </a:p>
          <a:p>
            <a:r>
              <a:rPr lang="en-US" b="1" dirty="0" smtClean="0"/>
              <a:t>Input Validation &amp; Sanitization</a:t>
            </a:r>
            <a:r>
              <a:rPr lang="en-US" dirty="0" smtClean="0"/>
              <a:t>: Prevents common vulnerabilities like SQL injection, XSS attacks, etc.</a:t>
            </a:r>
          </a:p>
          <a:p>
            <a:r>
              <a:rPr lang="en-US" b="1" dirty="0" smtClean="0"/>
              <a:t>Deployment</a:t>
            </a:r>
          </a:p>
          <a:p>
            <a:r>
              <a:rPr lang="en-US" b="1" dirty="0" smtClean="0"/>
              <a:t>Cloud Hosting</a:t>
            </a:r>
            <a:r>
              <a:rPr lang="en-US" dirty="0" smtClean="0"/>
              <a:t>: Deployed on platforms like AWS, Azure, or Google Cloud for scalability and reliability.</a:t>
            </a:r>
          </a:p>
          <a:p>
            <a:r>
              <a:rPr lang="en-US" b="1" dirty="0" smtClean="0"/>
              <a:t>Continuous Integration/Continuous Deployment (CI/CD)</a:t>
            </a:r>
            <a:r>
              <a:rPr lang="en-US" dirty="0" smtClean="0"/>
              <a:t>: Automated deployment pipelines for efficient updates and maintenance.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785818"/>
          </a:xfrm>
        </p:spPr>
        <p:txBody>
          <a:bodyPr>
            <a:normAutofit/>
          </a:bodyPr>
          <a:lstStyle/>
          <a:p>
            <a:r>
              <a:rPr lang="en-US" dirty="0" smtClean="0"/>
              <a:t>CODE</a:t>
            </a:r>
            <a:endParaRPr lang="en-US" dirty="0"/>
          </a:p>
        </p:txBody>
      </p:sp>
      <p:pic>
        <p:nvPicPr>
          <p:cNvPr id="4" name="Content Placeholder 3" descr="Screenshot (10).png"/>
          <p:cNvPicPr>
            <a:picLocks noGrp="1" noChangeAspect="1"/>
          </p:cNvPicPr>
          <p:nvPr>
            <p:ph idx="1"/>
          </p:nvPr>
        </p:nvPicPr>
        <p:blipFill>
          <a:blip r:embed="rId2"/>
          <a:stretch>
            <a:fillRect/>
          </a:stretch>
        </p:blipFill>
        <p:spPr>
          <a:xfrm>
            <a:off x="142844" y="1142984"/>
            <a:ext cx="8715436" cy="5500725"/>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5).png"/>
          <p:cNvPicPr>
            <a:picLocks noChangeAspect="1"/>
          </p:cNvPicPr>
          <p:nvPr/>
        </p:nvPicPr>
        <p:blipFill>
          <a:blip r:embed="rId2"/>
          <a:stretch>
            <a:fillRect/>
          </a:stretch>
        </p:blipFill>
        <p:spPr>
          <a:xfrm>
            <a:off x="214282" y="1714488"/>
            <a:ext cx="8501122" cy="328614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png"/>
          <p:cNvPicPr>
            <a:picLocks noChangeAspect="1"/>
          </p:cNvPicPr>
          <p:nvPr/>
        </p:nvPicPr>
        <p:blipFill>
          <a:blip r:embed="rId2"/>
          <a:stretch>
            <a:fillRect/>
          </a:stretch>
        </p:blipFill>
        <p:spPr>
          <a:xfrm>
            <a:off x="214282" y="428604"/>
            <a:ext cx="8786874" cy="614366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US" dirty="0" smtClean="0"/>
              <a:t>CODE</a:t>
            </a:r>
            <a:endParaRPr lang="en-US" dirty="0"/>
          </a:p>
        </p:txBody>
      </p:sp>
      <p:pic>
        <p:nvPicPr>
          <p:cNvPr id="4" name="Content Placeholder 3" descr="Screenshot (12).png"/>
          <p:cNvPicPr>
            <a:picLocks noGrp="1" noChangeAspect="1"/>
          </p:cNvPicPr>
          <p:nvPr>
            <p:ph idx="1"/>
          </p:nvPr>
        </p:nvPicPr>
        <p:blipFill>
          <a:blip r:embed="rId2"/>
          <a:stretch>
            <a:fillRect/>
          </a:stretch>
        </p:blipFill>
        <p:spPr>
          <a:xfrm>
            <a:off x="214282" y="1142984"/>
            <a:ext cx="8786874" cy="5429287"/>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6).png"/>
          <p:cNvPicPr>
            <a:picLocks noChangeAspect="1"/>
          </p:cNvPicPr>
          <p:nvPr/>
        </p:nvPicPr>
        <p:blipFill>
          <a:blip r:embed="rId2"/>
          <a:stretch>
            <a:fillRect/>
          </a:stretch>
        </p:blipFill>
        <p:spPr>
          <a:xfrm>
            <a:off x="214282" y="2000240"/>
            <a:ext cx="8715436" cy="242889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509</Words>
  <Application>Microsoft Office PowerPoint</Application>
  <PresentationFormat>On-screen Show (4:3)</PresentationFormat>
  <Paragraphs>67</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DOCUMENTATION</vt:lpstr>
      <vt:lpstr>Slide 2</vt:lpstr>
      <vt:lpstr>Slide 3</vt:lpstr>
      <vt:lpstr>Slide 4</vt:lpstr>
      <vt:lpstr>CODE</vt:lpstr>
      <vt:lpstr>Slide 6</vt:lpstr>
      <vt:lpstr>Slide 7</vt:lpstr>
      <vt:lpstr>CODE</vt:lpstr>
      <vt:lpstr>Slide 9</vt:lpstr>
      <vt:lpstr>OUTPUT</vt:lpstr>
      <vt:lpstr>CODE</vt:lpstr>
      <vt:lpstr>Slide 12</vt:lpstr>
      <vt:lpstr>Slide 13</vt:lpstr>
      <vt:lpstr>OUTPUT</vt:lpstr>
      <vt:lpstr>CODE</vt:lpstr>
      <vt:lpstr>Slide 16</vt:lpstr>
      <vt:lpstr>Slide 17</vt:lpstr>
      <vt:lpstr>OUTPUT</vt:lpstr>
      <vt:lpstr>CODE</vt:lpstr>
      <vt:lpstr>OUTPUT</vt:lpstr>
      <vt:lpstr>CODE</vt:lpstr>
      <vt:lpstr>Slide 22</vt:lpstr>
      <vt:lpstr>OUTPUT</vt:lpstr>
      <vt:lpstr>CODE</vt:lpstr>
      <vt:lpstr>OUTPUT</vt:lpstr>
      <vt:lpstr>CODE</vt:lpstr>
      <vt:lpstr>OUTPUT</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mypc</dc:creator>
  <cp:lastModifiedBy>mypc</cp:lastModifiedBy>
  <cp:revision>7</cp:revision>
  <dcterms:created xsi:type="dcterms:W3CDTF">2024-06-10T11:24:20Z</dcterms:created>
  <dcterms:modified xsi:type="dcterms:W3CDTF">2024-06-10T12:31:11Z</dcterms:modified>
</cp:coreProperties>
</file>